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27.png" ContentType="image/png"/>
  <Override PartName="/ppt/media/image23.png" ContentType="image/png"/>
  <Override PartName="/ppt/media/image22.png" ContentType="image/png"/>
  <Override PartName="/ppt/media/image21.png" ContentType="image/png"/>
  <Override PartName="/ppt/media/image19.png" ContentType="image/png"/>
  <Override PartName="/ppt/media/image28.png" ContentType="image/png"/>
  <Override PartName="/ppt/media/image30.png" ContentType="image/png"/>
  <Override PartName="/ppt/media/image5.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4.png" ContentType="image/png"/>
  <Override PartName="/ppt/media/image10.png" ContentType="image/png"/>
  <Override PartName="/ppt/media/image4.wmf" ContentType="image/x-wmf"/>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7"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8"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0"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2"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3"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5"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6"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7"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8"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9"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40"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7"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9"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1"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2"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6"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57"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8"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6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2"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4"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5"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6"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8"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9"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1"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2"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3"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4"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6"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7"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8"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9"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0"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1"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8"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5"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7"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9"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20"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1"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3"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4"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5"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95160" y="1122480"/>
            <a:ext cx="9001080" cy="2387160"/>
          </a:xfrm>
          <a:prstGeom prst="rect">
            <a:avLst/>
          </a:prstGeom>
        </p:spPr>
        <p:txBody>
          <a:bodyPr anchor="b">
            <a:normAutofit/>
          </a:bodyPr>
          <a:p>
            <a:pPr algn="ctr">
              <a:lnSpc>
                <a:spcPct val="90000"/>
              </a:lnSpc>
            </a:pPr>
            <a:r>
              <a:rPr b="1" lang="en-US" sz="4800" spc="-1" strike="noStrike" cap="all">
                <a:solidFill>
                  <a:srgbClr val="ffffff"/>
                </a:solidFill>
                <a:latin typeface="Bookman Old Style"/>
              </a:rPr>
              <a:t>Click to edit Master title style</a:t>
            </a:r>
            <a:endParaRPr b="0" lang="en-US" sz="4800" spc="-1" strike="noStrike">
              <a:solidFill>
                <a:srgbClr val="ffffff"/>
              </a:solidFill>
              <a:latin typeface="Rockwell"/>
            </a:endParaRPr>
          </a:p>
        </p:txBody>
      </p:sp>
      <p:sp>
        <p:nvSpPr>
          <p:cNvPr id="1" name="PlaceHolder 2"/>
          <p:cNvSpPr>
            <a:spLocks noGrp="1"/>
          </p:cNvSpPr>
          <p:nvPr>
            <p:ph type="dt"/>
          </p:nvPr>
        </p:nvSpPr>
        <p:spPr>
          <a:xfrm>
            <a:off x="7678800" y="5883120"/>
            <a:ext cx="2742840" cy="364680"/>
          </a:xfrm>
          <a:prstGeom prst="rect">
            <a:avLst/>
          </a:prstGeom>
        </p:spPr>
        <p:txBody>
          <a:bodyPr anchor="ctr">
            <a:noAutofit/>
          </a:bodyPr>
          <a:p>
            <a:pPr algn="r">
              <a:lnSpc>
                <a:spcPct val="100000"/>
              </a:lnSpc>
            </a:pPr>
            <a:fld id="{2FF38AD6-94F3-4D02-AE0F-24FA3F22E76B}" type="datetime">
              <a:rPr b="0" lang="en-US" sz="1000" spc="-1" strike="noStrike">
                <a:solidFill>
                  <a:srgbClr val="ffffff"/>
                </a:solidFill>
                <a:latin typeface="Rockwell"/>
              </a:rPr>
              <a:t>2/3/22</a:t>
            </a:fld>
            <a:endParaRPr b="0" lang="en-US" sz="1000" spc="-1" strike="noStrike">
              <a:latin typeface="Times New Roman"/>
            </a:endParaRPr>
          </a:p>
        </p:txBody>
      </p:sp>
      <p:sp>
        <p:nvSpPr>
          <p:cNvPr id="2" name="PlaceHolder 3"/>
          <p:cNvSpPr>
            <a:spLocks noGrp="1"/>
          </p:cNvSpPr>
          <p:nvPr>
            <p:ph type="ftr"/>
          </p:nvPr>
        </p:nvSpPr>
        <p:spPr>
          <a:xfrm>
            <a:off x="913680" y="5883120"/>
            <a:ext cx="667260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80DDE05F-4E2F-4A0A-9226-DA848C9C0B8C}" type="slidenum">
              <a:rPr b="0" lang="en-US" sz="1000" spc="-1" strike="noStrike">
                <a:solidFill>
                  <a:srgbClr val="ffffff"/>
                </a:solidFill>
                <a:latin typeface="Rockwell"/>
              </a:rPr>
              <a:t>&lt;number&gt;</a:t>
            </a:fld>
            <a:endParaRPr b="0" lang="en-US"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325880"/>
          </a:xfrm>
          <a:prstGeom prst="rect">
            <a:avLst/>
          </a:prstGeom>
        </p:spPr>
        <p:txBody>
          <a:bodyPr anchor="ctr">
            <a:noAutofit/>
          </a:bodyPr>
          <a:p>
            <a:pPr algn="ctr">
              <a:lnSpc>
                <a:spcPct val="90000"/>
              </a:lnSpc>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42" name="PlaceHolder 2"/>
          <p:cNvSpPr>
            <a:spLocks noGrp="1"/>
          </p:cNvSpPr>
          <p:nvPr>
            <p:ph type="body"/>
          </p:nvPr>
        </p:nvSpPr>
        <p:spPr>
          <a:xfrm>
            <a:off x="913680" y="2095920"/>
            <a:ext cx="10353240" cy="3694680"/>
          </a:xfrm>
          <a:prstGeom prst="rect">
            <a:avLst/>
          </a:prstGeom>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24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24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24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43" name="PlaceHolder 3"/>
          <p:cNvSpPr>
            <a:spLocks noGrp="1"/>
          </p:cNvSpPr>
          <p:nvPr>
            <p:ph type="dt"/>
          </p:nvPr>
        </p:nvSpPr>
        <p:spPr>
          <a:xfrm>
            <a:off x="7678800" y="5883120"/>
            <a:ext cx="2742840" cy="364680"/>
          </a:xfrm>
          <a:prstGeom prst="rect">
            <a:avLst/>
          </a:prstGeom>
        </p:spPr>
        <p:txBody>
          <a:bodyPr anchor="ctr">
            <a:noAutofit/>
          </a:bodyPr>
          <a:p>
            <a:pPr algn="r">
              <a:lnSpc>
                <a:spcPct val="100000"/>
              </a:lnSpc>
            </a:pPr>
            <a:fld id="{5438B823-6A04-4966-94D7-DD7C726D5755}" type="datetime">
              <a:rPr b="0" lang="en-US" sz="1000" spc="-1" strike="noStrike">
                <a:solidFill>
                  <a:srgbClr val="ffffff"/>
                </a:solidFill>
                <a:latin typeface="Rockwell"/>
              </a:rPr>
              <a:t>2/3/22</a:t>
            </a:fld>
            <a:endParaRPr b="0" lang="en-US" sz="1000" spc="-1" strike="noStrike">
              <a:latin typeface="Times New Roman"/>
            </a:endParaRPr>
          </a:p>
        </p:txBody>
      </p:sp>
      <p:sp>
        <p:nvSpPr>
          <p:cNvPr id="44" name="PlaceHolder 4"/>
          <p:cNvSpPr>
            <a:spLocks noGrp="1"/>
          </p:cNvSpPr>
          <p:nvPr>
            <p:ph type="ftr"/>
          </p:nvPr>
        </p:nvSpPr>
        <p:spPr>
          <a:xfrm>
            <a:off x="913680" y="5883120"/>
            <a:ext cx="667260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0F7C360A-44D7-48BD-9B05-60932A4C2E72}" type="slidenum">
              <a:rPr b="0" lang="en-US" sz="1000" spc="-1" strike="noStrike">
                <a:solidFill>
                  <a:srgbClr val="ffffff"/>
                </a:solidFill>
                <a:latin typeface="Rockwel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spring.io/projects/spring-boot" TargetMode="External"/><Relationship Id="rId2" Type="http://schemas.openxmlformats.org/officeDocument/2006/relationships/hyperlink" Target="https://spring.io/projects/spring-boot" TargetMode="External"/><Relationship Id="rId3" Type="http://schemas.openxmlformats.org/officeDocument/2006/relationships/hyperlink" Target="https://www.thymeleaf.org/index.html" TargetMode="External"/><Relationship Id="rId4" Type="http://schemas.openxmlformats.org/officeDocument/2006/relationships/hyperlink" Target="https://developers.arcgis.com/javascript/latest/" TargetMode="External"/><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wmf"/><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1595160" y="1122480"/>
            <a:ext cx="9001080" cy="2387160"/>
          </a:xfrm>
          <a:prstGeom prst="rect">
            <a:avLst/>
          </a:prstGeom>
          <a:noFill/>
          <a:ln>
            <a:noFill/>
          </a:ln>
        </p:spPr>
        <p:txBody>
          <a:bodyPr anchor="b">
            <a:noAutofit/>
          </a:bodyPr>
          <a:p>
            <a:pPr algn="ctr">
              <a:lnSpc>
                <a:spcPct val="90000"/>
              </a:lnSpc>
            </a:pPr>
            <a:r>
              <a:rPr b="1" lang="en-US" sz="4800" spc="-1" strike="noStrike" cap="all">
                <a:solidFill>
                  <a:srgbClr val="ffffff"/>
                </a:solidFill>
                <a:latin typeface="Bookman Old Style"/>
              </a:rPr>
              <a:t>Prezentare Final</a:t>
            </a:r>
            <a:r>
              <a:rPr b="1" lang="ro-RO" sz="4800" spc="-1" strike="noStrike" cap="all">
                <a:solidFill>
                  <a:srgbClr val="ffffff"/>
                </a:solidFill>
                <a:latin typeface="Bookman Old Style"/>
              </a:rPr>
              <a:t>ă</a:t>
            </a:r>
            <a:endParaRPr b="0" lang="en-US" sz="4800" spc="-1" strike="noStrike">
              <a:solidFill>
                <a:srgbClr val="ffffff"/>
              </a:solidFill>
              <a:latin typeface="Rockwell"/>
            </a:endParaRPr>
          </a:p>
        </p:txBody>
      </p:sp>
      <p:sp>
        <p:nvSpPr>
          <p:cNvPr id="83" name="TextShape 2"/>
          <p:cNvSpPr txBox="1"/>
          <p:nvPr/>
        </p:nvSpPr>
        <p:spPr>
          <a:xfrm>
            <a:off x="1595160" y="3602160"/>
            <a:ext cx="9001080" cy="2030040"/>
          </a:xfrm>
          <a:prstGeom prst="rect">
            <a:avLst/>
          </a:prstGeom>
          <a:noFill/>
          <a:ln>
            <a:noFill/>
          </a:ln>
        </p:spPr>
        <p:txBody>
          <a:bodyPr>
            <a:normAutofit/>
          </a:bodyPr>
          <a:p>
            <a:pPr algn="ctr">
              <a:lnSpc>
                <a:spcPct val="120000"/>
              </a:lnSpc>
              <a:spcBef>
                <a:spcPts val="1001"/>
              </a:spcBef>
              <a:tabLst>
                <a:tab algn="l" pos="0"/>
              </a:tabLst>
            </a:pPr>
            <a:r>
              <a:rPr b="0" lang="en-US" sz="2400" spc="-1" strike="noStrike">
                <a:solidFill>
                  <a:srgbClr val="ffffff"/>
                </a:solidFill>
                <a:latin typeface="Rockwell"/>
              </a:rPr>
              <a:t>Temă proiect: “Platformă pentru transport marfă”</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 name="CustomShape 1"/>
          <p:cNvSpPr/>
          <p:nvPr/>
        </p:nvSpPr>
        <p:spPr>
          <a:xfrm>
            <a:off x="0" y="0"/>
            <a:ext cx="12191760" cy="6857640"/>
          </a:xfrm>
          <a:prstGeom prst="rect">
            <a:avLst/>
          </a:prstGeom>
          <a:blipFill rotWithShape="0">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107" name="TextShape 2"/>
          <p:cNvSpPr txBox="1"/>
          <p:nvPr/>
        </p:nvSpPr>
        <p:spPr>
          <a:xfrm>
            <a:off x="7872480" y="628560"/>
            <a:ext cx="3642840" cy="3495240"/>
          </a:xfrm>
          <a:prstGeom prst="rect">
            <a:avLst/>
          </a:prstGeom>
          <a:noFill/>
          <a:ln>
            <a:noFill/>
          </a:ln>
        </p:spPr>
        <p:txBody>
          <a:bodyPr anchor="b">
            <a:normAutofit/>
          </a:bodyPr>
          <a:p>
            <a:pPr algn="ctr">
              <a:lnSpc>
                <a:spcPct val="90000"/>
              </a:lnSpc>
            </a:pPr>
            <a:r>
              <a:rPr b="1" lang="en-US" sz="4000" spc="-1" strike="noStrike" cap="all">
                <a:solidFill>
                  <a:srgbClr val="ffffff"/>
                </a:solidFill>
                <a:latin typeface="Bookman Old Style"/>
              </a:rPr>
              <a:t>Diagrama Cazurilor de Utilizare</a:t>
            </a:r>
            <a:endParaRPr b="0" lang="en-US" sz="4000" spc="-1" strike="noStrike">
              <a:solidFill>
                <a:srgbClr val="ffffff"/>
              </a:solidFill>
              <a:latin typeface="Rockwell"/>
            </a:endParaRPr>
          </a:p>
        </p:txBody>
      </p:sp>
      <p:sp>
        <p:nvSpPr>
          <p:cNvPr id="108" name="CustomShape 3"/>
          <p:cNvSpPr/>
          <p:nvPr/>
        </p:nvSpPr>
        <p:spPr>
          <a:xfrm>
            <a:off x="752400" y="733320"/>
            <a:ext cx="6695640" cy="5390640"/>
          </a:xfrm>
          <a:prstGeom prst="rect">
            <a:avLst/>
          </a:prstGeom>
          <a:solidFill>
            <a:schemeClr val="bg1"/>
          </a:solidFill>
          <a:ln cap="sq" w="190440">
            <a:solidFill>
              <a:schemeClr val="bg1"/>
            </a:solidFill>
            <a:miter/>
          </a:ln>
          <a:effectLst>
            <a:outerShdw algn="ctr" blurRad="54991" dir="5400000" dist="17640" rotWithShape="0">
              <a:schemeClr val="bg1">
                <a:alpha val="40000"/>
              </a:schemeClr>
            </a:outerShdw>
          </a:effectLst>
          <a:scene3d>
            <a:camera prst="orthographicFront"/>
            <a:lightRig dir="t" rig="twoPt">
              <a:rot lat="0" lon="0" rev="7200000"/>
            </a:lightRig>
          </a:scene3d>
          <a:sp3d>
            <a:bevelT w="25400" h="19050"/>
          </a:sp3d>
        </p:spPr>
        <p:style>
          <a:lnRef idx="2">
            <a:schemeClr val="accent1">
              <a:shade val="50000"/>
            </a:schemeClr>
          </a:lnRef>
          <a:fillRef idx="1">
            <a:schemeClr val="accent1"/>
          </a:fillRef>
          <a:effectRef idx="0">
            <a:schemeClr val="accent1"/>
          </a:effectRef>
          <a:fontRef idx="minor"/>
        </p:style>
      </p:sp>
      <p:pic>
        <p:nvPicPr>
          <p:cNvPr id="109" name="Content Placeholder 4" descr="Diagram&#10;&#10;Description automatically generated"/>
          <p:cNvPicPr/>
          <p:nvPr/>
        </p:nvPicPr>
        <p:blipFill>
          <a:blip r:embed="rId2"/>
          <a:stretch/>
        </p:blipFill>
        <p:spPr>
          <a:xfrm>
            <a:off x="1137600" y="1184400"/>
            <a:ext cx="5925600" cy="4488480"/>
          </a:xfrm>
          <a:prstGeom prst="rect">
            <a:avLst/>
          </a:prstGeom>
          <a:ln>
            <a:noFill/>
          </a:ln>
        </p:spPr>
      </p:pic>
      <p:sp>
        <p:nvSpPr>
          <p:cNvPr id="110" name="CustomShape 4"/>
          <p:cNvSpPr/>
          <p:nvPr/>
        </p:nvSpPr>
        <p:spPr>
          <a:xfrm>
            <a:off x="817560" y="799920"/>
            <a:ext cx="6565320" cy="5258160"/>
          </a:xfrm>
          <a:prstGeom prst="rect">
            <a:avLst/>
          </a:prstGeom>
          <a:noFill/>
          <a:ln w="12600">
            <a:solidFill>
              <a:srgbClr val="2a5b7f"/>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Interfe</a:t>
            </a:r>
            <a:r>
              <a:rPr b="1" lang="ro-RO" sz="3400" spc="-1" strike="noStrike" cap="all">
                <a:solidFill>
                  <a:srgbClr val="ffffff"/>
                </a:solidFill>
                <a:latin typeface="Bookman Old Style"/>
              </a:rPr>
              <a:t>țe</a:t>
            </a:r>
            <a:r>
              <a:rPr b="1" lang="en-US" sz="3400" spc="-1" strike="noStrike" cap="all">
                <a:solidFill>
                  <a:srgbClr val="ffffff"/>
                </a:solidFill>
                <a:latin typeface="Bookman Old Style"/>
              </a:rPr>
              <a:t> Utilizator</a:t>
            </a:r>
            <a:endParaRPr b="0" lang="en-US" sz="3400" spc="-1" strike="noStrike">
              <a:solidFill>
                <a:srgbClr val="ffffff"/>
              </a:solidFill>
              <a:latin typeface="Rockwell"/>
            </a:endParaRPr>
          </a:p>
        </p:txBody>
      </p:sp>
      <p:sp>
        <p:nvSpPr>
          <p:cNvPr id="112"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Trei tipuri de utilizatori:</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Admin</a:t>
            </a:r>
            <a:endParaRPr b="0" lang="en-US" sz="18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Sender</a:t>
            </a:r>
            <a:endParaRPr b="0" lang="en-US" sz="18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Transporter</a:t>
            </a:r>
            <a:endParaRPr b="0" lang="en-US" sz="18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3"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4" name="TextShape 2"/>
          <p:cNvSpPr txBox="1"/>
          <p:nvPr/>
        </p:nvSpPr>
        <p:spPr>
          <a:xfrm>
            <a:off x="913680" y="4217040"/>
            <a:ext cx="10364040" cy="1264680"/>
          </a:xfrm>
          <a:prstGeom prst="rect">
            <a:avLst/>
          </a:prstGeom>
          <a:noFill/>
          <a:ln>
            <a:noFill/>
          </a:ln>
        </p:spPr>
        <p:txBody>
          <a:bodyPr anchor="b">
            <a:normAutofit/>
          </a:bodyPr>
          <a:p>
            <a:pPr algn="ctr">
              <a:lnSpc>
                <a:spcPct val="90000"/>
              </a:lnSpc>
            </a:pPr>
            <a:r>
              <a:rPr b="1" lang="en-US" sz="4400" spc="-1" strike="noStrike" cap="all">
                <a:solidFill>
                  <a:srgbClr val="ffffff"/>
                </a:solidFill>
                <a:latin typeface="Bookman Old Style"/>
              </a:rPr>
              <a:t>Admin</a:t>
            </a:r>
            <a:endParaRPr b="0" lang="en-US" sz="4400" spc="-1" strike="noStrike">
              <a:solidFill>
                <a:srgbClr val="ffffff"/>
              </a:solidFill>
              <a:latin typeface="Rockwell"/>
            </a:endParaRPr>
          </a:p>
        </p:txBody>
      </p:sp>
      <p:pic>
        <p:nvPicPr>
          <p:cNvPr id="115" name="Picture 18" descr=""/>
          <p:cNvPicPr/>
          <p:nvPr/>
        </p:nvPicPr>
        <p:blipFill>
          <a:blip r:embed="rId3"/>
          <a:stretch/>
        </p:blipFill>
        <p:spPr>
          <a:xfrm>
            <a:off x="917640" y="1231920"/>
            <a:ext cx="5016960" cy="2433240"/>
          </a:xfrm>
          <a:prstGeom prst="rect">
            <a:avLst/>
          </a:prstGeom>
          <a:ln>
            <a:noFill/>
          </a:ln>
        </p:spPr>
      </p:pic>
      <p:pic>
        <p:nvPicPr>
          <p:cNvPr id="116" name="Picture 23" descr=""/>
          <p:cNvPicPr/>
          <p:nvPr/>
        </p:nvPicPr>
        <p:blipFill>
          <a:blip r:embed="rId4"/>
          <a:stretch/>
        </p:blipFill>
        <p:spPr>
          <a:xfrm>
            <a:off x="6256800" y="1227240"/>
            <a:ext cx="5010480" cy="24422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17" name="Picture 16" descr=""/>
          <p:cNvPicPr/>
          <p:nvPr/>
        </p:nvPicPr>
        <p:blipFill>
          <a:blip r:embed="rId2"/>
          <a:stretch/>
        </p:blipFill>
        <p:spPr>
          <a:xfrm>
            <a:off x="643320" y="2185560"/>
            <a:ext cx="5127480" cy="2486520"/>
          </a:xfrm>
          <a:prstGeom prst="rect">
            <a:avLst/>
          </a:prstGeom>
          <a:ln cap="sq" w="127080">
            <a:solidFill>
              <a:srgbClr val="ffffff"/>
            </a:solidFill>
            <a:miter/>
          </a:ln>
          <a:effectLst>
            <a:outerShdw algn="ctr" blurRad="54991" dir="5400000" dist="17640" rotWithShape="0">
              <a:schemeClr val="bg1">
                <a:alpha val="40000"/>
              </a:schemeClr>
            </a:outerShdw>
          </a:effectLst>
          <a:scene3d>
            <a:camera prst="orthographicFront"/>
            <a:lightRig dir="t" rig="twoPt">
              <a:rot lat="0" lon="0" rev="7200000"/>
            </a:lightRig>
          </a:scene3d>
          <a:sp3d>
            <a:bevelT w="25400" h="19050"/>
          </a:sp3d>
        </p:spPr>
      </p:pic>
      <p:pic>
        <p:nvPicPr>
          <p:cNvPr id="118" name="Picture 18" descr=""/>
          <p:cNvPicPr/>
          <p:nvPr/>
        </p:nvPicPr>
        <p:blipFill>
          <a:blip r:embed="rId3"/>
          <a:stretch/>
        </p:blipFill>
        <p:spPr>
          <a:xfrm>
            <a:off x="6414840" y="2184120"/>
            <a:ext cx="5133600" cy="2489400"/>
          </a:xfrm>
          <a:prstGeom prst="rect">
            <a:avLst/>
          </a:prstGeom>
          <a:ln cap="sq" w="127080">
            <a:solidFill>
              <a:srgbClr val="ffffff"/>
            </a:solidFill>
            <a:miter/>
          </a:ln>
          <a:effectLst>
            <a:outerShdw algn="ctr" blurRad="54991" dir="5400000" dist="17640" rotWithShape="0">
              <a:schemeClr val="bg1">
                <a:alpha val="40000"/>
              </a:schemeClr>
            </a:outerShdw>
          </a:effectLst>
          <a:scene3d>
            <a:camera prst="orthographicFront"/>
            <a:lightRig dir="t" rig="twoPt">
              <a:rot lat="0" lon="0" rev="7200000"/>
            </a:lightRig>
          </a:scene3d>
          <a:sp3d>
            <a:bevelT w="25400" h="19050"/>
          </a:sp3d>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9"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20" name="TextShape 2"/>
          <p:cNvSpPr txBox="1"/>
          <p:nvPr/>
        </p:nvSpPr>
        <p:spPr>
          <a:xfrm>
            <a:off x="913680" y="4217040"/>
            <a:ext cx="10364040" cy="1264680"/>
          </a:xfrm>
          <a:prstGeom prst="rect">
            <a:avLst/>
          </a:prstGeom>
          <a:noFill/>
          <a:ln>
            <a:noFill/>
          </a:ln>
        </p:spPr>
        <p:txBody>
          <a:bodyPr anchor="b">
            <a:normAutofit/>
          </a:bodyPr>
          <a:p>
            <a:pPr algn="ctr">
              <a:lnSpc>
                <a:spcPct val="90000"/>
              </a:lnSpc>
            </a:pPr>
            <a:r>
              <a:rPr b="1" lang="en-US" sz="4400" spc="-1" strike="noStrike" cap="all">
                <a:solidFill>
                  <a:srgbClr val="ffffff"/>
                </a:solidFill>
                <a:latin typeface="Bookman Old Style"/>
              </a:rPr>
              <a:t>Sender</a:t>
            </a:r>
            <a:endParaRPr b="0" lang="en-US" sz="4400" spc="-1" strike="noStrike">
              <a:solidFill>
                <a:srgbClr val="ffffff"/>
              </a:solidFill>
              <a:latin typeface="Rockwell"/>
            </a:endParaRPr>
          </a:p>
        </p:txBody>
      </p:sp>
      <p:pic>
        <p:nvPicPr>
          <p:cNvPr id="121" name="Content Placeholder 8" descr="A screenshot of a computer&#10;&#10;Description automatically generated with medium confidence"/>
          <p:cNvPicPr/>
          <p:nvPr/>
        </p:nvPicPr>
        <p:blipFill>
          <a:blip r:embed="rId3"/>
          <a:stretch/>
        </p:blipFill>
        <p:spPr>
          <a:xfrm>
            <a:off x="917640" y="1231920"/>
            <a:ext cx="5016960" cy="2433240"/>
          </a:xfrm>
          <a:prstGeom prst="rect">
            <a:avLst/>
          </a:prstGeom>
          <a:ln>
            <a:noFill/>
          </a:ln>
        </p:spPr>
      </p:pic>
      <p:pic>
        <p:nvPicPr>
          <p:cNvPr id="122" name="Picture 10" descr="A screenshot of a computer&#10;&#10;Description automatically generated with medium confidence"/>
          <p:cNvPicPr/>
          <p:nvPr/>
        </p:nvPicPr>
        <p:blipFill>
          <a:blip r:embed="rId4"/>
          <a:stretch/>
        </p:blipFill>
        <p:spPr>
          <a:xfrm>
            <a:off x="6256800" y="1227240"/>
            <a:ext cx="5010480" cy="24422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3"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24" name="TextShape 2"/>
          <p:cNvSpPr txBox="1"/>
          <p:nvPr/>
        </p:nvSpPr>
        <p:spPr>
          <a:xfrm>
            <a:off x="913680" y="4217040"/>
            <a:ext cx="10364040" cy="1264680"/>
          </a:xfrm>
          <a:prstGeom prst="rect">
            <a:avLst/>
          </a:prstGeom>
          <a:noFill/>
          <a:ln>
            <a:noFill/>
          </a:ln>
        </p:spPr>
        <p:txBody>
          <a:bodyPr anchor="b">
            <a:normAutofit/>
          </a:bodyPr>
          <a:p>
            <a:pPr algn="ctr">
              <a:lnSpc>
                <a:spcPct val="90000"/>
              </a:lnSpc>
            </a:pPr>
            <a:r>
              <a:rPr b="1" lang="en-US" sz="4400" spc="-1" strike="noStrike" cap="all">
                <a:solidFill>
                  <a:srgbClr val="ffffff"/>
                </a:solidFill>
                <a:latin typeface="Bookman Old Style"/>
              </a:rPr>
              <a:t>Transporter</a:t>
            </a:r>
            <a:endParaRPr b="0" lang="en-US" sz="4400" spc="-1" strike="noStrike">
              <a:solidFill>
                <a:srgbClr val="ffffff"/>
              </a:solidFill>
              <a:latin typeface="Rockwell"/>
            </a:endParaRPr>
          </a:p>
        </p:txBody>
      </p:sp>
      <p:pic>
        <p:nvPicPr>
          <p:cNvPr id="125" name="Content Placeholder 4" descr="A screenshot of a computer&#10;&#10;Description automatically generated with medium confidence"/>
          <p:cNvPicPr/>
          <p:nvPr/>
        </p:nvPicPr>
        <p:blipFill>
          <a:blip r:embed="rId3"/>
          <a:stretch/>
        </p:blipFill>
        <p:spPr>
          <a:xfrm>
            <a:off x="917640" y="1225800"/>
            <a:ext cx="5016960" cy="2445480"/>
          </a:xfrm>
          <a:prstGeom prst="rect">
            <a:avLst/>
          </a:prstGeom>
          <a:ln>
            <a:noFill/>
          </a:ln>
        </p:spPr>
      </p:pic>
      <p:pic>
        <p:nvPicPr>
          <p:cNvPr id="126" name="Picture 6" descr="Graphical user interface&#10;&#10;Description automatically generated"/>
          <p:cNvPicPr/>
          <p:nvPr/>
        </p:nvPicPr>
        <p:blipFill>
          <a:blip r:embed="rId4"/>
          <a:stretch/>
        </p:blipFill>
        <p:spPr>
          <a:xfrm>
            <a:off x="6256800" y="1227240"/>
            <a:ext cx="5010480" cy="24422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Picture 4" descr=""/>
          <p:cNvPicPr/>
          <p:nvPr/>
        </p:nvPicPr>
        <p:blipFill>
          <a:blip r:embed="rId1"/>
          <a:stretch/>
        </p:blipFill>
        <p:spPr>
          <a:xfrm>
            <a:off x="802800" y="1637280"/>
            <a:ext cx="4926960" cy="2399040"/>
          </a:xfrm>
          <a:prstGeom prst="rect">
            <a:avLst/>
          </a:prstGeom>
          <a:ln>
            <a:noFill/>
          </a:ln>
        </p:spPr>
      </p:pic>
      <p:pic>
        <p:nvPicPr>
          <p:cNvPr id="128" name="Picture 18" descr=""/>
          <p:cNvPicPr/>
          <p:nvPr/>
        </p:nvPicPr>
        <p:blipFill>
          <a:blip r:embed="rId2"/>
          <a:stretch/>
        </p:blipFill>
        <p:spPr>
          <a:xfrm>
            <a:off x="6461640" y="1622160"/>
            <a:ext cx="4926960" cy="24094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9" name="CustomShape 1"/>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pic>
        <p:nvPicPr>
          <p:cNvPr id="130" name="Content Placeholder 4" descr=""/>
          <p:cNvPicPr/>
          <p:nvPr/>
        </p:nvPicPr>
        <p:blipFill>
          <a:blip r:embed="rId3"/>
          <a:stretch/>
        </p:blipFill>
        <p:spPr>
          <a:xfrm>
            <a:off x="917640" y="1231920"/>
            <a:ext cx="5016960" cy="2433240"/>
          </a:xfrm>
          <a:prstGeom prst="rect">
            <a:avLst/>
          </a:prstGeom>
          <a:ln>
            <a:noFill/>
          </a:ln>
        </p:spPr>
      </p:pic>
      <p:pic>
        <p:nvPicPr>
          <p:cNvPr id="131" name="Picture 6" descr=""/>
          <p:cNvPicPr/>
          <p:nvPr/>
        </p:nvPicPr>
        <p:blipFill>
          <a:blip r:embed="rId4"/>
          <a:stretch/>
        </p:blipFill>
        <p:spPr>
          <a:xfrm>
            <a:off x="6256800" y="1233720"/>
            <a:ext cx="5010480" cy="24300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ro-RO" sz="3400" spc="-1" strike="noStrike" cap="all">
                <a:solidFill>
                  <a:srgbClr val="ffffff"/>
                </a:solidFill>
                <a:latin typeface="Bookman Old Style"/>
              </a:rPr>
              <a:t>Bibliografie</a:t>
            </a:r>
            <a:endParaRPr b="0" lang="en-US" sz="3400" spc="-1" strike="noStrike">
              <a:solidFill>
                <a:srgbClr val="ffffff"/>
              </a:solidFill>
              <a:latin typeface="Rockwell"/>
            </a:endParaRPr>
          </a:p>
        </p:txBody>
      </p:sp>
      <p:sp>
        <p:nvSpPr>
          <p:cNvPr id="133"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u="sng">
                <a:solidFill>
                  <a:srgbClr val="6ba9da"/>
                </a:solidFill>
                <a:uFillTx/>
                <a:latin typeface="Rockwell"/>
                <a:hlinkClick r:id="rId1"/>
              </a:rPr>
              <a:t>https://firebase.google.com/docs/firestore</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u="sng">
                <a:solidFill>
                  <a:srgbClr val="6ba9da"/>
                </a:solidFill>
                <a:uFillTx/>
                <a:latin typeface="Rockwell"/>
                <a:hlinkClick r:id="rId2"/>
              </a:rPr>
              <a:t>https://spring.io/projects/spring-boot</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u="sng">
                <a:solidFill>
                  <a:srgbClr val="6ba9da"/>
                </a:solidFill>
                <a:uFillTx/>
                <a:latin typeface="Rockwell"/>
                <a:hlinkClick r:id="rId3"/>
              </a:rPr>
              <a:t>https://www.thymeleaf.org/index.html</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u="sng">
                <a:solidFill>
                  <a:srgbClr val="6ba9da"/>
                </a:solidFill>
                <a:uFillTx/>
                <a:latin typeface="Rockwell"/>
                <a:hlinkClick r:id="rId4"/>
              </a:rPr>
              <a:t>https://developers.arcgis.com/javascript/latest/</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Descriere</a:t>
            </a:r>
            <a:endParaRPr b="0" lang="en-US" sz="3400" spc="-1" strike="noStrike">
              <a:solidFill>
                <a:srgbClr val="ffffff"/>
              </a:solidFill>
              <a:latin typeface="Rockwell"/>
            </a:endParaRPr>
          </a:p>
        </p:txBody>
      </p:sp>
      <p:sp>
        <p:nvSpPr>
          <p:cNvPr id="85"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Implementarea, folosind tehnologii ArcGIS, a unei aplicații de tip bursă de transport mărfuri care să pună în contact transportatorii care au camioane și pot transporta mărfuri cu clienții (expeditorii) care au mărfuri dar nu au camioane.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ro-RO" sz="3400" spc="-1" strike="noStrike" cap="all">
                <a:solidFill>
                  <a:srgbClr val="ffffff"/>
                </a:solidFill>
                <a:latin typeface="Bookman Old Style"/>
              </a:rPr>
              <a:t>Stocarea Datelor</a:t>
            </a:r>
            <a:endParaRPr b="0" lang="en-US" sz="3400" spc="-1" strike="noStrike">
              <a:solidFill>
                <a:srgbClr val="ffffff"/>
              </a:solidFill>
              <a:latin typeface="Rockwell"/>
            </a:endParaRPr>
          </a:p>
        </p:txBody>
      </p:sp>
      <p:sp>
        <p:nvSpPr>
          <p:cNvPr id="87"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ro-RO" sz="2000" spc="-1" strike="noStrike">
                <a:solidFill>
                  <a:srgbClr val="ffffff"/>
                </a:solidFill>
                <a:latin typeface="Rockwell"/>
              </a:rPr>
              <a:t>Pentru stocarea datelor vom folosi o bază de date non-relațională, care va fi asigurată de Firebase. Firestore Database este o bază de date NoSQL și este concepută pentru a stoca și sincroniza cu ușurință datele aplicației la scară globală. Firestore Database stochează datele aplicației JSON și sincronizează modificările instantaneu pe toate dispozitivele conectate.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CustomShape 1"/>
          <p:cNvSpPr/>
          <p:nvPr/>
        </p:nvSpPr>
        <p:spPr>
          <a:xfrm>
            <a:off x="0" y="0"/>
            <a:ext cx="12191760" cy="6857640"/>
          </a:xfrm>
          <a:prstGeom prst="rect">
            <a:avLst/>
          </a:prstGeom>
          <a:blipFill rotWithShape="0">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89" name="TextShape 2"/>
          <p:cNvSpPr txBox="1"/>
          <p:nvPr/>
        </p:nvSpPr>
        <p:spPr>
          <a:xfrm>
            <a:off x="7872480" y="628560"/>
            <a:ext cx="3642840" cy="3495240"/>
          </a:xfrm>
          <a:prstGeom prst="rect">
            <a:avLst/>
          </a:prstGeom>
          <a:noFill/>
          <a:ln>
            <a:noFill/>
          </a:ln>
        </p:spPr>
        <p:txBody>
          <a:bodyPr anchor="b">
            <a:normAutofit/>
          </a:bodyPr>
          <a:p>
            <a:pPr algn="ctr">
              <a:lnSpc>
                <a:spcPct val="90000"/>
              </a:lnSpc>
            </a:pPr>
            <a:r>
              <a:rPr b="1" lang="en-US" sz="4000" spc="-1" strike="noStrike" cap="all">
                <a:solidFill>
                  <a:srgbClr val="ffffff"/>
                </a:solidFill>
                <a:latin typeface="Bookman Old Style"/>
              </a:rPr>
              <a:t>Diagrama Bazei de Date</a:t>
            </a:r>
            <a:endParaRPr b="0" lang="en-US" sz="4000" spc="-1" strike="noStrike">
              <a:solidFill>
                <a:srgbClr val="ffffff"/>
              </a:solidFill>
              <a:latin typeface="Rockwell"/>
            </a:endParaRPr>
          </a:p>
        </p:txBody>
      </p:sp>
      <p:sp>
        <p:nvSpPr>
          <p:cNvPr id="90" name="CustomShape 3"/>
          <p:cNvSpPr/>
          <p:nvPr/>
        </p:nvSpPr>
        <p:spPr>
          <a:xfrm>
            <a:off x="752400" y="733320"/>
            <a:ext cx="6695640" cy="5390640"/>
          </a:xfrm>
          <a:prstGeom prst="rect">
            <a:avLst/>
          </a:prstGeom>
          <a:solidFill>
            <a:schemeClr val="bg1"/>
          </a:solidFill>
          <a:ln cap="sq" w="190440">
            <a:solidFill>
              <a:schemeClr val="bg1"/>
            </a:solidFill>
            <a:miter/>
          </a:ln>
          <a:effectLst>
            <a:outerShdw algn="ctr" blurRad="54991" dir="5400000" dist="17640" rotWithShape="0">
              <a:schemeClr val="bg1">
                <a:alpha val="40000"/>
              </a:schemeClr>
            </a:outerShdw>
          </a:effectLst>
          <a:scene3d>
            <a:camera prst="orthographicFront"/>
            <a:lightRig dir="t" rig="twoPt">
              <a:rot lat="0" lon="0" rev="7200000"/>
            </a:lightRig>
          </a:scene3d>
          <a:sp3d>
            <a:bevelT w="25400" h="19050"/>
          </a:sp3d>
        </p:spPr>
        <p:style>
          <a:lnRef idx="2">
            <a:schemeClr val="accent1">
              <a:shade val="50000"/>
            </a:schemeClr>
          </a:lnRef>
          <a:fillRef idx="1">
            <a:schemeClr val="accent1"/>
          </a:fillRef>
          <a:effectRef idx="0">
            <a:schemeClr val="accent1"/>
          </a:effectRef>
          <a:fontRef idx="minor"/>
        </p:style>
      </p:sp>
      <p:pic>
        <p:nvPicPr>
          <p:cNvPr id="91" name="Content Placeholder 4" descr=""/>
          <p:cNvPicPr/>
          <p:nvPr/>
        </p:nvPicPr>
        <p:blipFill>
          <a:blip r:embed="rId2"/>
          <a:stretch/>
        </p:blipFill>
        <p:spPr>
          <a:xfrm>
            <a:off x="1365840" y="1114920"/>
            <a:ext cx="5468760" cy="4627800"/>
          </a:xfrm>
          <a:prstGeom prst="rect">
            <a:avLst/>
          </a:prstGeom>
          <a:ln>
            <a:noFill/>
          </a:ln>
        </p:spPr>
      </p:pic>
      <p:sp>
        <p:nvSpPr>
          <p:cNvPr id="92" name="CustomShape 4"/>
          <p:cNvSpPr/>
          <p:nvPr/>
        </p:nvSpPr>
        <p:spPr>
          <a:xfrm>
            <a:off x="817560" y="799920"/>
            <a:ext cx="6565320" cy="5258160"/>
          </a:xfrm>
          <a:prstGeom prst="rect">
            <a:avLst/>
          </a:prstGeom>
          <a:noFill/>
          <a:ln w="12600">
            <a:solidFill>
              <a:srgbClr val="2a5b7f"/>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 name="CustomShape 1"/>
          <p:cNvSpPr/>
          <p:nvPr/>
        </p:nvSpPr>
        <p:spPr>
          <a:xfrm>
            <a:off x="0" y="0"/>
            <a:ext cx="12191760" cy="6857640"/>
          </a:xfrm>
          <a:prstGeom prst="rect">
            <a:avLst/>
          </a:prstGeom>
          <a:blipFill rotWithShape="0">
            <a:blip r:embed="rId1"/>
            <a:stretch>
              <a:fillRect/>
            </a:stretch>
          </a:blipFill>
          <a:ln>
            <a:noFill/>
          </a:ln>
        </p:spPr>
        <p:style>
          <a:lnRef idx="2">
            <a:schemeClr val="accent1">
              <a:shade val="50000"/>
            </a:schemeClr>
          </a:lnRef>
          <a:fillRef idx="1003">
            <a:schemeClr val="dk2"/>
          </a:fillRef>
          <a:effectRef idx="0">
            <a:schemeClr val="accent1"/>
          </a:effectRef>
          <a:fontRef idx="minor"/>
        </p:style>
      </p:sp>
      <p:sp>
        <p:nvSpPr>
          <p:cNvPr id="94" name="TextShape 2"/>
          <p:cNvSpPr txBox="1"/>
          <p:nvPr/>
        </p:nvSpPr>
        <p:spPr>
          <a:xfrm>
            <a:off x="7872480" y="628560"/>
            <a:ext cx="3642840" cy="3495240"/>
          </a:xfrm>
          <a:prstGeom prst="rect">
            <a:avLst/>
          </a:prstGeom>
          <a:noFill/>
          <a:ln>
            <a:noFill/>
          </a:ln>
        </p:spPr>
        <p:txBody>
          <a:bodyPr anchor="b">
            <a:normAutofit/>
          </a:bodyPr>
          <a:p>
            <a:pPr algn="ctr">
              <a:lnSpc>
                <a:spcPct val="90000"/>
              </a:lnSpc>
            </a:pPr>
            <a:r>
              <a:rPr b="1" lang="en-US" sz="3400" spc="-1" strike="noStrike" cap="all">
                <a:solidFill>
                  <a:srgbClr val="ffffff"/>
                </a:solidFill>
                <a:latin typeface="Bookman Old Style"/>
              </a:rPr>
              <a:t>Arhitectura generală</a:t>
            </a:r>
            <a:endParaRPr b="0" lang="en-US" sz="3400" spc="-1" strike="noStrike">
              <a:solidFill>
                <a:srgbClr val="ffffff"/>
              </a:solidFill>
              <a:latin typeface="Rockwell"/>
            </a:endParaRPr>
          </a:p>
        </p:txBody>
      </p:sp>
      <p:sp>
        <p:nvSpPr>
          <p:cNvPr id="95" name="CustomShape 3"/>
          <p:cNvSpPr/>
          <p:nvPr/>
        </p:nvSpPr>
        <p:spPr>
          <a:xfrm>
            <a:off x="752400" y="733320"/>
            <a:ext cx="6695640" cy="5390640"/>
          </a:xfrm>
          <a:prstGeom prst="rect">
            <a:avLst/>
          </a:prstGeom>
          <a:solidFill>
            <a:schemeClr val="bg1"/>
          </a:solidFill>
          <a:ln cap="sq" w="190440">
            <a:solidFill>
              <a:schemeClr val="bg1"/>
            </a:solidFill>
            <a:miter/>
          </a:ln>
          <a:effectLst>
            <a:outerShdw algn="ctr" blurRad="54991" dir="5400000" dist="17640" rotWithShape="0">
              <a:schemeClr val="bg1">
                <a:alpha val="40000"/>
              </a:schemeClr>
            </a:outerShdw>
          </a:effectLst>
          <a:scene3d>
            <a:camera prst="orthographicFront"/>
            <a:lightRig dir="t" rig="twoPt">
              <a:rot lat="0" lon="0" rev="7200000"/>
            </a:lightRig>
          </a:scene3d>
          <a:sp3d>
            <a:bevelT w="25400" h="19050"/>
          </a:sp3d>
        </p:spPr>
        <p:style>
          <a:lnRef idx="2">
            <a:schemeClr val="accent1">
              <a:shade val="50000"/>
            </a:schemeClr>
          </a:lnRef>
          <a:fillRef idx="1">
            <a:schemeClr val="accent1"/>
          </a:fillRef>
          <a:effectRef idx="0">
            <a:schemeClr val="accent1"/>
          </a:effectRef>
          <a:fontRef idx="minor"/>
        </p:style>
      </p:sp>
      <p:pic>
        <p:nvPicPr>
          <p:cNvPr id="96" name="Content Placeholder 4" descr="Diagram&#10;&#10;Description automatically generated"/>
          <p:cNvPicPr/>
          <p:nvPr/>
        </p:nvPicPr>
        <p:blipFill>
          <a:blip r:embed="rId2"/>
          <a:stretch/>
        </p:blipFill>
        <p:spPr>
          <a:xfrm>
            <a:off x="1137600" y="1517760"/>
            <a:ext cx="5925600" cy="3821760"/>
          </a:xfrm>
          <a:prstGeom prst="rect">
            <a:avLst/>
          </a:prstGeom>
          <a:ln>
            <a:noFill/>
          </a:ln>
          <a:scene3d>
            <a:camera prst="orthographicFront"/>
            <a:lightRig dir="t" rig="twoPt">
              <a:rot lat="0" lon="0" rev="7200000"/>
            </a:lightRig>
          </a:scene3d>
          <a:sp3d>
            <a:bevelT w="25400" h="19050"/>
          </a:sp3d>
        </p:spPr>
      </p:pic>
      <p:sp>
        <p:nvSpPr>
          <p:cNvPr id="97" name="CustomShape 4"/>
          <p:cNvSpPr/>
          <p:nvPr/>
        </p:nvSpPr>
        <p:spPr>
          <a:xfrm>
            <a:off x="817560" y="799920"/>
            <a:ext cx="6565320" cy="5258160"/>
          </a:xfrm>
          <a:prstGeom prst="rect">
            <a:avLst/>
          </a:prstGeom>
          <a:noFill/>
          <a:ln w="12600">
            <a:solidFill>
              <a:srgbClr val="2a5b7f"/>
            </a:solidFill>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Tehnologii folosite</a:t>
            </a:r>
            <a:endParaRPr b="0" lang="en-US" sz="3400" spc="-1" strike="noStrike">
              <a:solidFill>
                <a:srgbClr val="ffffff"/>
              </a:solidFill>
              <a:latin typeface="Rockwell"/>
            </a:endParaRPr>
          </a:p>
        </p:txBody>
      </p:sp>
      <p:sp>
        <p:nvSpPr>
          <p:cNvPr id="99"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Firestore</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Spring Boot</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ArcGIS Javascript API</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Func</a:t>
            </a:r>
            <a:r>
              <a:rPr b="1" lang="ro-RO" sz="3400" spc="-1" strike="noStrike" cap="all">
                <a:solidFill>
                  <a:srgbClr val="ffffff"/>
                </a:solidFill>
                <a:latin typeface="Bookman Old Style"/>
              </a:rPr>
              <a:t>ționalități Implementate</a:t>
            </a:r>
            <a:endParaRPr b="0" lang="en-US" sz="3400" spc="-1" strike="noStrike">
              <a:solidFill>
                <a:srgbClr val="ffffff"/>
              </a:solidFill>
              <a:latin typeface="Rockwell"/>
            </a:endParaRPr>
          </a:p>
        </p:txBody>
      </p:sp>
      <p:pic>
        <p:nvPicPr>
          <p:cNvPr id="101" name="Content Placeholder 4" descr="Graphical user interface, text, application, email&#10;&#10;Description automatically generated"/>
          <p:cNvPicPr/>
          <p:nvPr/>
        </p:nvPicPr>
        <p:blipFill>
          <a:blip r:embed="rId1"/>
          <a:stretch/>
        </p:blipFill>
        <p:spPr>
          <a:xfrm>
            <a:off x="2025720" y="2282040"/>
            <a:ext cx="8130960" cy="33220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2" name="TextShape 1"/>
          <p:cNvSpPr txBox="1"/>
          <p:nvPr/>
        </p:nvSpPr>
        <p:spPr>
          <a:xfrm>
            <a:off x="913680" y="4818960"/>
            <a:ext cx="10353240" cy="939960"/>
          </a:xfrm>
          <a:prstGeom prst="rect">
            <a:avLst/>
          </a:prstGeom>
          <a:noFill/>
          <a:ln>
            <a:noFill/>
          </a:ln>
        </p:spPr>
        <p:txBody>
          <a:bodyPr anchor="b">
            <a:normAutofit/>
          </a:bodyPr>
          <a:p>
            <a:pPr algn="ctr">
              <a:lnSpc>
                <a:spcPct val="90000"/>
              </a:lnSpc>
            </a:pPr>
            <a:r>
              <a:rPr b="1" lang="en-US" sz="3600" spc="-1" strike="noStrike" cap="all">
                <a:solidFill>
                  <a:srgbClr val="ffffff"/>
                </a:solidFill>
                <a:latin typeface="Bookman Old Style"/>
              </a:rPr>
              <a:t>Login</a:t>
            </a:r>
            <a:endParaRPr b="0" lang="en-US" sz="3600" spc="-1" strike="noStrike">
              <a:solidFill>
                <a:srgbClr val="ffffff"/>
              </a:solidFill>
              <a:latin typeface="Rockwell"/>
            </a:endParaRPr>
          </a:p>
        </p:txBody>
      </p:sp>
      <p:pic>
        <p:nvPicPr>
          <p:cNvPr id="103" name="Content Placeholder 4" descr="Graphical user interface, website&#10;&#10;Description automatically generated"/>
          <p:cNvPicPr/>
          <p:nvPr/>
        </p:nvPicPr>
        <p:blipFill>
          <a:blip r:embed="rId2"/>
          <a:stretch/>
        </p:blipFill>
        <p:spPr>
          <a:xfrm>
            <a:off x="2062440" y="643320"/>
            <a:ext cx="8058240" cy="39283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4" name="TextShape 1"/>
          <p:cNvSpPr txBox="1"/>
          <p:nvPr/>
        </p:nvSpPr>
        <p:spPr>
          <a:xfrm>
            <a:off x="913680" y="4818960"/>
            <a:ext cx="10353240" cy="939960"/>
          </a:xfrm>
          <a:prstGeom prst="rect">
            <a:avLst/>
          </a:prstGeom>
          <a:noFill/>
          <a:ln>
            <a:noFill/>
          </a:ln>
        </p:spPr>
        <p:txBody>
          <a:bodyPr anchor="b">
            <a:normAutofit/>
          </a:bodyPr>
          <a:p>
            <a:pPr algn="ctr">
              <a:lnSpc>
                <a:spcPct val="90000"/>
              </a:lnSpc>
            </a:pPr>
            <a:r>
              <a:rPr b="1" lang="en-US" sz="3600" spc="-1" strike="noStrike" cap="all">
                <a:solidFill>
                  <a:srgbClr val="ffffff"/>
                </a:solidFill>
                <a:latin typeface="Bookman Old Style"/>
              </a:rPr>
              <a:t>Register</a:t>
            </a:r>
            <a:endParaRPr b="0" lang="en-US" sz="3600" spc="-1" strike="noStrike">
              <a:solidFill>
                <a:srgbClr val="ffffff"/>
              </a:solidFill>
              <a:latin typeface="Rockwell"/>
            </a:endParaRPr>
          </a:p>
        </p:txBody>
      </p:sp>
      <p:pic>
        <p:nvPicPr>
          <p:cNvPr id="105" name="Content Placeholder 4" descr=""/>
          <p:cNvPicPr/>
          <p:nvPr/>
        </p:nvPicPr>
        <p:blipFill>
          <a:blip r:embed="rId2"/>
          <a:stretch/>
        </p:blipFill>
        <p:spPr>
          <a:xfrm>
            <a:off x="2062440" y="643320"/>
            <a:ext cx="8058240" cy="39283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Damask</Template>
  <TotalTime>123</TotalTime>
  <Application>LibreOffice/6.4.7.2$Linux_X86_64 LibreOffice_project/40$Build-2</Application>
  <Words>206</Words>
  <Paragraphs>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2022-01-24T10:30:26Z</dcterms:created>
  <dc:creator>Adelin Ade</dc:creator>
  <dc:description/>
  <dc:language>en-US</dc:language>
  <cp:lastModifiedBy/>
  <dcterms:modified xsi:type="dcterms:W3CDTF">2022-02-03T00:49:54Z</dcterms:modified>
  <cp:revision>25</cp:revision>
  <dc:subject/>
  <dc:title>Documentație Finală</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18</vt:i4>
  </property>
</Properties>
</file>